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9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06.02.2022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06.02.2022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84482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Использование ИКТ в воспитательно-образовательном процессе в ДОУ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4725144"/>
            <a:ext cx="7854696" cy="1752600"/>
          </a:xfrm>
        </p:spPr>
        <p:txBody>
          <a:bodyPr/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Локоткова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Т.И.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Пшеничная А.А.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052736"/>
            <a:ext cx="7776864" cy="93610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Введение документации; Методическая работа, самообразование.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Как же ИКТ могут помочь педагогу в образовательном процессе?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Подбор иллюстративного материала к занятиям и для оформления информационно- стендового материала для родителей (сканирование, Интернет; принтер, презентация). Подбор дополнительного познавательного материала к занятиям (Интернет), знакомство со сценариями праздников, конкурсов и развлечений.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Обмен опытом, знакомство с периодикой, наработками. Использование Интернет- ресурсов позволяет сделать образовательный и коррекционный процессы для старших дошкольников информационно емким, зрелищным, комфортным.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6165304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Оформление карт обследования, рабочей документации. Компьютер позволяет не писать постоянно календарный план, а достаточно набрать один раз схему и в дальнейшем только вносить необходимые изменения. Помогает в составлении всевозможных планов, вести индивидуальный дневник ребенка в целом отслеживать динамику развития ребенка. Это можно сделать и вручную, но временные затраты несопоставимы.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презентаций в программе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Рower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Рoint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для повышения эффективности занятий. Внедрение новых информационных технологий в образовательный процесс в полной мере позволяет реализовать принцип наглядности – одного их основных принципов педагогики. Активное внедрение компьютерных технологий расширяет возможности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получении информации, но еще в большей степени создает условия для вербализации обучения, так как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мультимедийные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технологии используют визуальный и слуховой каналы получения информации и способны сформировать адекватный зрительный образ и стать эффективным средством наглядности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коррекционно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развивающей работе с детьми.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создании единой базы методических и демонстрационных материалов у педагога появляется больше свободного времени. На сегодняшний день это единственный вид деятельности, не регламентируемый специальной образовательной программой.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Воспитательно-образовательный процесс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Непосредственно образовательная деятельность в детском саду должна быть эмоциональной, яркой, с привлечением большого количества иллюстративного материала.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изображение_viber_2022-01-23_11-14-53-36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3808" y="3212976"/>
            <a:ext cx="4572000" cy="3429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5832648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Просмотр презентаций, мультфильмов, фильмов, игр, прослушивание аудиозаписей.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ИКТ  может использоваться в разных областях непосредственно-образовательной деятельности.</a:t>
            </a:r>
          </a:p>
          <a:p>
            <a:pPr algn="r"/>
            <a:r>
              <a:rPr lang="ru-RU" sz="8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НО…</a:t>
            </a:r>
            <a:endParaRPr lang="ru-RU" sz="8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916832"/>
            <a:ext cx="7272808" cy="18722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сравнению с традиционными формами обучения презентации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мультимедии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позволяют расширить возможность, подготовиться к деятельности интересней.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19936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тоже время при внедрении ИКТ в воспитательно-образовательный процесс педагоги могут столкнуться со следующими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проблемами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каждый педагог обладает квалификацией для работы с компьютером,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недостаточная оснащенность дошкольных учреждений,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недостаток помещений.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Признавая, что компьютер – новое мощное средство для развития детей, необходимо помнить заповедь «НЕ НАВРЕДИ!». Использование ИКТ в дошкольных учреждениях требует тщательной организации как самих занятий, так и всего режима в целом в соответствии     с     возрастом     детей      и      требованиями      Санитарных      правил. Это санитарно-гигиенические требования, а так же технические, эргономические и эстетические требования.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Санитарно-гигиенические требования.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Образовательную деятельность организуют в соответствии 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2.4.1.2660-10, где разъясняются правила работы с компьютером в дошкольном образовательном учреждении.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Занятия с использованием компьютера следует проводить с дошкольниками 5-7 лет не чаще 3 раз в неделю по 10-15 минут не более 1 раза в день. После занятий проводят гимнастику для глаз.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Обеспечить рациональную организацию рабочего места: соответствие мебели росту ребенка, достаточный уровень освещенности.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Экран видеомонитора должен находиться на уровне глаз ребенка на расстоянии не ближе 50 см.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Недопустимо использования одного компьютера для одновременного занятия двух или более детей. Следовательно, использовать компьютер на подгрупповых и фронтальных занятиях можно только при наличии специального оборудования: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мультимедийного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проектора или достаточно большого телевизора.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Технические, эргономические и эстетические требования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Фон презентаций лучше выбирать однотонный, не отвлекающий внимание от содержания слайда, спокойных, не раздражающих зрение цветов. Можно менять его несколько раз в течение презентации. Это позволит удерживать непроизвольное внимание детей.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Иллюстрации должны быть крупными и реалистичными, не перегруженные лишними деталями. Недопустимо использовать нерезкие фотографии, а также изображения, способные вызывать у детей испуг или неприязнь.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стоит перегружать презентацию спецэффектами. Умеренное использование спецэффектов помогает удерживать внимание на экране компьютера, повышает интерес, создает положительный эмоциональный настрой, однако чрезмерное увлечение ими приводит к обратному эффекту: занятие затягивается, у детей быстро наступает пресыщение и утомление. Кроме того некоторые эффекты некомфортны для восприятия и утомляют зрение.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87888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Если  совсем недавно компьютер использовали только для поиска и демонстрации иллюстрации к занятиям то сейчас ИКТ становится неотъемлемой частью работы с родителями.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483768" y="2636912"/>
            <a:ext cx="360040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Формы работы с родителями  с помощью ИКТ</a:t>
            </a:r>
            <a:endParaRPr lang="ru-RU" dirty="0"/>
          </a:p>
        </p:txBody>
      </p:sp>
      <p:cxnSp>
        <p:nvCxnSpPr>
          <p:cNvPr id="6" name="Соединительная линия уступом 5"/>
          <p:cNvCxnSpPr/>
          <p:nvPr/>
        </p:nvCxnSpPr>
        <p:spPr>
          <a:xfrm rot="10800000" flipV="1">
            <a:off x="1331640" y="3501008"/>
            <a:ext cx="1728192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395536" y="4293096"/>
            <a:ext cx="2520280" cy="2376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Презентации, игры на родительских собраниях, консультациях,</a:t>
            </a:r>
          </a:p>
          <a:p>
            <a:pPr algn="ctr"/>
            <a:r>
              <a:rPr lang="ru-RU" dirty="0" smtClean="0"/>
              <a:t>Совместных детско-родительских мероприятиях.</a:t>
            </a:r>
            <a:endParaRPr lang="ru-RU" dirty="0"/>
          </a:p>
        </p:txBody>
      </p:sp>
      <p:cxnSp>
        <p:nvCxnSpPr>
          <p:cNvPr id="9" name="Прямая соединительная линия 8"/>
          <p:cNvCxnSpPr>
            <a:stCxn id="4" idx="4"/>
          </p:cNvCxnSpPr>
          <p:nvPr/>
        </p:nvCxnSpPr>
        <p:spPr>
          <a:xfrm>
            <a:off x="4283968" y="3501008"/>
            <a:ext cx="0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3419872" y="4221088"/>
            <a:ext cx="2160240" cy="2376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Социальная сеть,</a:t>
            </a:r>
          </a:p>
          <a:p>
            <a:pPr algn="ctr"/>
            <a:r>
              <a:rPr lang="ru-RU" dirty="0" smtClean="0"/>
              <a:t>Группа в соц. Сетях и телефонная связь.</a:t>
            </a:r>
          </a:p>
          <a:p>
            <a:pPr algn="ctr"/>
            <a:r>
              <a:rPr lang="ru-RU" dirty="0" smtClean="0"/>
              <a:t>Видео связь( род.</a:t>
            </a:r>
            <a:r>
              <a:rPr lang="en-US" dirty="0" smtClean="0"/>
              <a:t> </a:t>
            </a:r>
            <a:r>
              <a:rPr lang="ru-RU" dirty="0" smtClean="0"/>
              <a:t>собрания на</a:t>
            </a:r>
            <a:r>
              <a:rPr lang="en-US" dirty="0" smtClean="0"/>
              <a:t> </a:t>
            </a:r>
            <a:r>
              <a:rPr lang="ru-RU" dirty="0" smtClean="0"/>
              <a:t>платформе </a:t>
            </a:r>
            <a:r>
              <a:rPr lang="en-US" dirty="0" smtClean="0"/>
              <a:t>ZOOM</a:t>
            </a:r>
            <a:r>
              <a:rPr lang="ru-RU" dirty="0" smtClean="0"/>
              <a:t>)</a:t>
            </a:r>
            <a:endParaRPr lang="ru-RU" dirty="0"/>
          </a:p>
        </p:txBody>
      </p:sp>
      <p:cxnSp>
        <p:nvCxnSpPr>
          <p:cNvPr id="12" name="Соединительная линия уступом 11"/>
          <p:cNvCxnSpPr/>
          <p:nvPr/>
        </p:nvCxnSpPr>
        <p:spPr>
          <a:xfrm rot="16200000" flipH="1">
            <a:off x="5940152" y="3356992"/>
            <a:ext cx="792088" cy="648072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6084168" y="4149080"/>
            <a:ext cx="2448272" cy="24482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Наглядная агитация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_viber_2022-02-06_19-05-01-6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60232" y="1772816"/>
            <a:ext cx="2304256" cy="2969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Основные формы использования ИКТ в работе с родителями: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5050904" cy="438912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Подбор иллюстрированного материала для оформления родительских уголков, информационного материала для оформления стендов, папок передвижек, стендовой информации, буклетов, памяток, фотогазет для ознакомления родителей насыщенной и интересной жизни детей в детском саду.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изображение_viber_2022-02-06_19-05-01-9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0" y="4005438"/>
            <a:ext cx="2160240" cy="2630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презентация в программе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PowerPoint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видео роликов в программе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iMovie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и.т.д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повышения педагогической компетенции  у родителей в процессе проведения  родительских собраний, консультаций, совместных детско-родительских мероприятий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изображение_viber_2022-02-06_19-14-10-0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4293096"/>
            <a:ext cx="3563888" cy="2384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изображение_viber_2022-02-06_19-16-23-87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4191819"/>
            <a:ext cx="4248472" cy="23909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Требования к педагогам  по ФГОС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Владеть ИКТ- компетенциями, необходимыми и достаточными для планирования, реализации и оценки образовательной работы с детьми раннего и дошкольного возраста.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Выстраивать партнерские взаимодействие с родителями (законными представителями) детей раннего и дошкольного возраста для решения образовательных задач, использовать методы и средства для их психолого-педагогического просвещения.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5a3696ea778c97.814117401513527018489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664052" flipH="1">
            <a:off x="7191505" y="3555730"/>
            <a:ext cx="1645584" cy="335699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13596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Отличной и современной формой использования ИКТ в работе с родителями  является  сайт ДОУ,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инстаграмм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страничка детского сада, группы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месенджерах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Здесь  можно делиться фотографиями с друг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сдругом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Выставлять объявления, поздравления, благодарности;</a:t>
            </a:r>
          </a:p>
          <a:p>
            <a:pPr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Фотоотчеты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 пройденным  мероприятиям, рекомендации;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Предложения, обсуждения, награды детей и группы;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Родители могут задать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конфедициально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любой интересующийся вопрос;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Участие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онлайн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конкурсах.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изображение_viber_2022-02-06_19-15-06-0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7" y="260648"/>
            <a:ext cx="2634093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изображение_viber_2022-02-06_19-19-42-0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836712"/>
            <a:ext cx="4824536" cy="3293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изображение_viber_2022-02-06_19-20-39-38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84168" y="1700808"/>
            <a:ext cx="2592288" cy="48486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Внедряя практику разнообразные формы коммутативно-информационных технологий можно существенно повысить мотивацию обучения детей, а также степень участия родителей в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образовательно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воспитательном процессе.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96752"/>
            <a:ext cx="8229600" cy="4389120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7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72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438912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 всех семьях, учебных учреждениях, предприятиях, используют информационно- компьютерные технологии. ИКТ стало частью культуры и необходимой нормой в повседневной жизни людей.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pngeg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2672919"/>
            <a:ext cx="4896544" cy="418508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612068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Использование информационно- коммуникационных технологий (ИКТ) в детском саду- актуальная проблема современного дошкольного воспитания.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изображение_viber_2022-01-23_11-14-55-48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2276872"/>
            <a:ext cx="5652120" cy="423281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764704"/>
            <a:ext cx="8229600" cy="438912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ИКТ являются неотъемлемой  частью процесса обучения дошкольников. Это не только доступно и привычно для детей нынешнего поколения , но и удобно для современного педагога.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изображение_viber_2022-01-23_11-14-54-6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3808" y="2708920"/>
            <a:ext cx="4788024" cy="359101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507288" cy="137041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Информационно- коммуникативные технологии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Информационная технология-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комплекс методов, способов и средств, обеспечивающих хранение, обработку, передачу и отображение информации ориентированных на повышение эффективности и производительности труда.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kisspng-graphic-design-logo-art-computer-mouse-design-5a6f345bdb0be1.804538821517237339897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55608" y="3501008"/>
            <a:ext cx="3897814" cy="335699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Преимущества использования ИКТ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Информация на экране в игровой форме вызывает огромный интерес;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Движение, звук, мультипликация надолго привлекают внимание ребенка;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Образный тип информации понятен дошкольникам, не умеющим читать и писать;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Полученные знания остаются в памяти на долгий срок и легче воспроизводятся для применения;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Возможность моделировать такие ситуации, которые нельзя увидеть в повседневной жизни. (например, воспроизведение звуков природы; работу транспорта и т.д.);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 Использование информационных технологий побуждает детей к поисковой исследовательской деятельности, включая и поиск в сети Интернет самостоятельно или вместе с родителями;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7.ИКТ – это дополнительные возможности работы с детьми, имеющими ограниченные возможности.</a:t>
            </a: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8.Применение компьютерной техники позволяет сделать занятие привлекательным и по- настоящему современным, решать познавательные и творческие задачи с опорой на наглядность.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Безусловно, это не означает, что использование информационных технологий сводится к тому, чтобы обучать детей работать на компьютере. Это только средство, чтобы сделать образовательную деятельность разнообразной, насыщенной, а ребенок в ней стал непосредственным активным участником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Программно-технические средства ИКТ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3419872" y="3789040"/>
            <a:ext cx="2304256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ИКТ</a:t>
            </a:r>
            <a:endParaRPr lang="ru-RU" dirty="0"/>
          </a:p>
        </p:txBody>
      </p:sp>
      <p:cxnSp>
        <p:nvCxnSpPr>
          <p:cNvPr id="6" name="Прямая соединительная линия 5"/>
          <p:cNvCxnSpPr>
            <a:endCxn id="4" idx="0"/>
          </p:cNvCxnSpPr>
          <p:nvPr/>
        </p:nvCxnSpPr>
        <p:spPr>
          <a:xfrm>
            <a:off x="4572000" y="2708920"/>
            <a:ext cx="0" cy="1080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3059832" y="2060848"/>
            <a:ext cx="302433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Компьютерное оборудование</a:t>
            </a:r>
            <a:endParaRPr lang="ru-RU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5652120" y="3501008"/>
            <a:ext cx="504056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6156176" y="2852936"/>
            <a:ext cx="2304256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Сотовая связь</a:t>
            </a:r>
            <a:endParaRPr lang="ru-RU" dirty="0"/>
          </a:p>
        </p:txBody>
      </p:sp>
      <p:cxnSp>
        <p:nvCxnSpPr>
          <p:cNvPr id="12" name="Прямая соединительная линия 11"/>
          <p:cNvCxnSpPr>
            <a:stCxn id="4" idx="6"/>
          </p:cNvCxnSpPr>
          <p:nvPr/>
        </p:nvCxnSpPr>
        <p:spPr>
          <a:xfrm>
            <a:off x="5724128" y="4257092"/>
            <a:ext cx="648072" cy="360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6444208" y="3933056"/>
            <a:ext cx="2088232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Аудио</a:t>
            </a:r>
          </a:p>
          <a:p>
            <a:pPr algn="ctr"/>
            <a:r>
              <a:rPr lang="ru-RU" dirty="0" smtClean="0"/>
              <a:t>оборудование</a:t>
            </a:r>
            <a:endParaRPr lang="ru-RU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5508104" y="4581128"/>
            <a:ext cx="864096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6444208" y="4725144"/>
            <a:ext cx="2088232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мультимедиа</a:t>
            </a:r>
            <a:endParaRPr lang="ru-RU" dirty="0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5076056" y="4725144"/>
            <a:ext cx="792088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6012160" y="5445224"/>
            <a:ext cx="2448272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Телевизор,</a:t>
            </a:r>
            <a:r>
              <a:rPr lang="en-US" dirty="0" smtClean="0"/>
              <a:t> </a:t>
            </a:r>
            <a:r>
              <a:rPr lang="ru-RU" dirty="0" smtClean="0"/>
              <a:t>видео,</a:t>
            </a:r>
            <a:r>
              <a:rPr lang="en-US" dirty="0" smtClean="0"/>
              <a:t>DVD,CD</a:t>
            </a:r>
            <a:endParaRPr lang="ru-RU" dirty="0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4572000" y="4797152"/>
            <a:ext cx="0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3563888" y="5589240"/>
            <a:ext cx="2016224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Электронная почта</a:t>
            </a:r>
            <a:endParaRPr lang="ru-RU" dirty="0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H="1">
            <a:off x="2771800" y="4509120"/>
            <a:ext cx="648072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1259632" y="5517232"/>
            <a:ext cx="2088232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интернет</a:t>
            </a:r>
            <a:endParaRPr lang="ru-RU" dirty="0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H="1">
            <a:off x="1979712" y="4365104"/>
            <a:ext cx="1296144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323528" y="4293096"/>
            <a:ext cx="1800200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Программное обеспечение</a:t>
            </a:r>
            <a:endParaRPr lang="ru-RU" dirty="0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flipH="1" flipV="1">
            <a:off x="1835696" y="3573016"/>
            <a:ext cx="144016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251520" y="2708920"/>
            <a:ext cx="252028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Интерактивная доска, интерактивный стол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Области применения ИКТ в ДОУ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Введение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документации; Методическая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работа, самообразование.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Воспитательно-образовательный процесс.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Работа с родителями.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204</TotalTime>
  <Words>1103</Words>
  <Application>Microsoft Office PowerPoint</Application>
  <PresentationFormat>Экран (4:3)</PresentationFormat>
  <Paragraphs>92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Поток</vt:lpstr>
      <vt:lpstr>Использование ИКТ в воспитательно-образовательном процессе в ДОУ</vt:lpstr>
      <vt:lpstr>Требования к педагогам  по ФГОС</vt:lpstr>
      <vt:lpstr>Слайд 3</vt:lpstr>
      <vt:lpstr>Слайд 4</vt:lpstr>
      <vt:lpstr>Слайд 5</vt:lpstr>
      <vt:lpstr>Информационно- коммуникативные технологии</vt:lpstr>
      <vt:lpstr>Преимущества использования ИКТ </vt:lpstr>
      <vt:lpstr>Программно-технические средства ИКТ</vt:lpstr>
      <vt:lpstr>Области применения ИКТ в ДОУ</vt:lpstr>
      <vt:lpstr>Введение документации; Методическая работа, самообразование.</vt:lpstr>
      <vt:lpstr>Слайд 11</vt:lpstr>
      <vt:lpstr>Воспитательно-образовательный процесс</vt:lpstr>
      <vt:lpstr>Слайд 13</vt:lpstr>
      <vt:lpstr>Слайд 14</vt:lpstr>
      <vt:lpstr>Санитарно-гигиенические требования.</vt:lpstr>
      <vt:lpstr>Технические, эргономические и эстетические требования </vt:lpstr>
      <vt:lpstr>Слайд 17</vt:lpstr>
      <vt:lpstr>Основные формы использования ИКТ в работе с родителями: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ИКТ в воспитательно-образовательном процессе в ДОУ</dc:title>
  <dc:creator>Алина</dc:creator>
  <cp:lastModifiedBy>Ольга</cp:lastModifiedBy>
  <cp:revision>23</cp:revision>
  <dcterms:created xsi:type="dcterms:W3CDTF">2022-01-23T05:55:22Z</dcterms:created>
  <dcterms:modified xsi:type="dcterms:W3CDTF">2022-02-06T14:33:00Z</dcterms:modified>
</cp:coreProperties>
</file>